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67"/>
    <p:restoredTop sz="94631"/>
  </p:normalViewPr>
  <p:slideViewPr>
    <p:cSldViewPr snapToGrid="0" snapToObjects="1">
      <p:cViewPr varScale="1">
        <p:scale>
          <a:sx n="69" d="100"/>
          <a:sy n="69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FC98C-DEF5-9E42-ADFE-F11540711B3F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64D01-CFF6-9C49-98B2-BD0E170FE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64D01-CFF6-9C49-98B2-BD0E170FEA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64D01-CFF6-9C49-98B2-BD0E170FEA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1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64D01-CFF6-9C49-98B2-BD0E170FEA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0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8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7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8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2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9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4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1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8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verse/blob/master/man/figures/logo.png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travis-ci.org/tidyverse/tidyverse" TargetMode="External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7663" y="289679"/>
            <a:ext cx="49863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EE7203"/>
                </a:solidFill>
                <a:latin typeface="Lucida Console" charset="0"/>
                <a:ea typeface="Lucida Console" charset="0"/>
                <a:cs typeface="Lucida Console" charset="0"/>
              </a:rPr>
              <a:t>N BROWN</a:t>
            </a:r>
          </a:p>
          <a:p>
            <a:r>
              <a:rPr lang="en-US" sz="6600" b="1" dirty="0" smtClean="0">
                <a:solidFill>
                  <a:srgbClr val="EE7203"/>
                </a:solidFill>
                <a:latin typeface="Lucida Console" charset="0"/>
                <a:ea typeface="Lucida Console" charset="0"/>
                <a:cs typeface="Lucida Console" charset="0"/>
              </a:rPr>
              <a:t>R User Group </a:t>
            </a:r>
            <a:r>
              <a:rPr lang="en-US" sz="6600" b="1" dirty="0" smtClean="0">
                <a:solidFill>
                  <a:srgbClr val="EE7203"/>
                </a:solidFill>
                <a:latin typeface="Lucida Console" charset="0"/>
                <a:ea typeface="Lucida Console" charset="0"/>
                <a:cs typeface="Lucida Console" charset="0"/>
              </a:rPr>
              <a:t>#3</a:t>
            </a:r>
            <a:endParaRPr lang="en-US" sz="6600" b="1" dirty="0">
              <a:solidFill>
                <a:srgbClr val="EE7203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8025"/>
          <a:stretch/>
        </p:blipFill>
        <p:spPr>
          <a:xfrm>
            <a:off x="4683402" y="0"/>
            <a:ext cx="7508598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1574800" y="4011083"/>
            <a:ext cx="2456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E7203"/>
                </a:solidFill>
                <a:latin typeface="Lucida Console" charset="0"/>
                <a:ea typeface="Lucida Console" charset="0"/>
                <a:cs typeface="Lucida Console" charset="0"/>
              </a:rPr>
              <a:t>The Grammar of Graphics:</a:t>
            </a:r>
            <a:endParaRPr lang="en-US" sz="2400" b="1" dirty="0">
              <a:solidFill>
                <a:srgbClr val="EE7203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02" y="4216400"/>
            <a:ext cx="23368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44354" y="-66677"/>
            <a:ext cx="9881779" cy="1823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-190440" tIns="206310" rIns="0" bIns="13648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Overview</a:t>
            </a:r>
            <a:endParaRPr kumimoji="0" lang="en-US" altLang="en-US" sz="3200" b="1" i="0" u="none" strike="noStrike" cap="none" normalizeH="0" baseline="0" dirty="0" smtClean="0">
              <a:ln>
                <a:noFill/>
              </a:ln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The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tidyverse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 is a set of packages that work in harmony because they share common data representations and API design. The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tidyverse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 package is designed to make it easy to install and load core packages from the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tidyverse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 in a single command.</a:t>
            </a:r>
          </a:p>
        </p:txBody>
      </p:sp>
      <p:pic>
        <p:nvPicPr>
          <p:cNvPr id="1026" name="Picture 2" descr="https://github.com/tidyverse/tidyverse/raw/master/man/figures/logo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379" y="0"/>
            <a:ext cx="1827621" cy="21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3" descr="ravis-CI Build Status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667" y="1756789"/>
            <a:ext cx="6745653" cy="49457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" name="Oval 1"/>
          <p:cNvSpPr/>
          <p:nvPr/>
        </p:nvSpPr>
        <p:spPr>
          <a:xfrm>
            <a:off x="5929313" y="2300288"/>
            <a:ext cx="1471612" cy="145732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y 3"/>
          <p:cNvSpPr/>
          <p:nvPr/>
        </p:nvSpPr>
        <p:spPr>
          <a:xfrm>
            <a:off x="3730004" y="3028950"/>
            <a:ext cx="857250" cy="92624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825500" y="2831369"/>
            <a:ext cx="857250" cy="92624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3879293" y="1723801"/>
            <a:ext cx="857250" cy="92624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744" y="1948710"/>
            <a:ext cx="6218856" cy="28702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80" y="2213288"/>
            <a:ext cx="3562544" cy="23738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2" y="2213289"/>
            <a:ext cx="4439016" cy="2385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Lucida Console" charset="0"/>
                <a:ea typeface="Lucida Console" charset="0"/>
                <a:cs typeface="Lucida Console" charset="0"/>
              </a:rPr>
              <a:t>ggplot2</a:t>
            </a:r>
            <a:endParaRPr lang="en-US" sz="32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32" y="728133"/>
            <a:ext cx="10041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The ggplot2 package is an extremely powerful data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visualisation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tool based on the ideas of a ”Grammar of Graphics”. Whilst there are a number of very long and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indepth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explanations of this (see Leland Wilkinson’s book ”The Grammar of Graphics”) it can be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summarised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as this: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332" y="22352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 smtClean="0">
                <a:solidFill>
                  <a:srgbClr val="444444"/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Take one of these:</a:t>
            </a:r>
            <a:endParaRPr lang="en-US" sz="1600" b="0" i="0" dirty="0">
              <a:solidFill>
                <a:srgbClr val="444444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332" y="4818998"/>
            <a:ext cx="11387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444444"/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And imagine that you’re building up some data representation in layers, as you would by adding an acetate at a time to and overhea</a:t>
            </a:r>
            <a:r>
              <a:rPr lang="en-US" sz="1600" dirty="0" smtClean="0">
                <a:solidFill>
                  <a:srgbClr val="444444"/>
                </a:solidFill>
                <a:latin typeface="Lucida Console" charset="0"/>
                <a:ea typeface="Lucida Console" charset="0"/>
                <a:cs typeface="Lucida Console" charset="0"/>
              </a:rPr>
              <a:t>d projector: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01" y="2696864"/>
            <a:ext cx="1517998" cy="1769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2337745"/>
            <a:ext cx="2657475" cy="2142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482" y="5418124"/>
            <a:ext cx="851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smtClean="0">
                <a:latin typeface="Lucida Console" charset="0"/>
                <a:ea typeface="Lucida Console" charset="0"/>
                <a:cs typeface="Lucida Console" charset="0"/>
              </a:rPr>
              <a:t>First you take some data</a:t>
            </a:r>
            <a:endParaRPr lang="en-US" sz="160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482" y="5756678"/>
            <a:ext cx="851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Then build your graph in parts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647" y="-54058"/>
            <a:ext cx="2025113" cy="22892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4482" y="6080881"/>
            <a:ext cx="851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Bit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9726" y="6433786"/>
            <a:ext cx="851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By Bit</a:t>
            </a:r>
          </a:p>
        </p:txBody>
      </p:sp>
    </p:spTree>
    <p:extLst>
      <p:ext uri="{BB962C8B-B14F-4D97-AF65-F5344CB8AC3E}">
        <p14:creationId xmlns:p14="http://schemas.microsoft.com/office/powerpoint/2010/main" val="180340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  <p:bldP spid="13" grpId="0"/>
      <p:bldP spid="8" grpId="0"/>
      <p:bldP spid="15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Lucida Console" charset="0"/>
                <a:ea typeface="Lucida Console" charset="0"/>
                <a:cs typeface="Lucida Console" charset="0"/>
              </a:rPr>
              <a:t>ggplot2</a:t>
            </a:r>
            <a:endParaRPr lang="en-US" sz="32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47" y="-54058"/>
            <a:ext cx="2025113" cy="22892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16" y="1825206"/>
            <a:ext cx="3537345" cy="3537345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4587361" y="57425"/>
            <a:ext cx="3732245" cy="3259437"/>
          </a:xfrm>
          <a:prstGeom prst="wedgeRectCallout">
            <a:avLst>
              <a:gd name="adj1" fmla="val -70833"/>
              <a:gd name="adj2" fmla="val 556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94247" y="292387"/>
            <a:ext cx="3508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That’s pretty cool, Chris.</a:t>
            </a:r>
          </a:p>
          <a:p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I think the best way to show this is by doing.</a:t>
            </a:r>
          </a:p>
          <a:p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Why don’t you fire up R Studio (in a project no less) and demonstrate?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382" y="3579607"/>
            <a:ext cx="4351488" cy="29546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2557" y="2905493"/>
            <a:ext cx="237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>
                <a:latin typeface="Lucida Console" charset="0"/>
                <a:ea typeface="Lucida Console" charset="0"/>
                <a:cs typeface="Lucida Console" charset="0"/>
              </a:rPr>
              <a:t>GOALS</a:t>
            </a:r>
            <a:endParaRPr lang="en-US" sz="3600" b="1"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5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174</Words>
  <Application>Microsoft Macintosh PowerPoint</Application>
  <PresentationFormat>Widescreen</PresentationFormat>
  <Paragraphs>24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Lucida Console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Billingham</dc:creator>
  <cp:lastModifiedBy>Chris Billingham</cp:lastModifiedBy>
  <cp:revision>26</cp:revision>
  <dcterms:created xsi:type="dcterms:W3CDTF">2017-10-03T20:12:22Z</dcterms:created>
  <dcterms:modified xsi:type="dcterms:W3CDTF">2017-11-26T22:59:52Z</dcterms:modified>
</cp:coreProperties>
</file>